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0FABF7-2AC2-4551-A28E-7562CDE5EC7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F90DBA-C0F3-40C3-A3B0-33F3D173CC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ENVIRONMENTAL PROBLEMS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Andrej </a:t>
            </a:r>
            <a:r>
              <a:rPr lang="en-US" dirty="0" err="1" smtClean="0">
                <a:solidFill>
                  <a:srgbClr val="92D050"/>
                </a:solidFill>
              </a:rPr>
              <a:t>Andrejevi</a:t>
            </a:r>
            <a:r>
              <a:rPr lang="sr-Latn-RS" dirty="0" smtClean="0">
                <a:solidFill>
                  <a:srgbClr val="92D050"/>
                </a:solidFill>
              </a:rPr>
              <a:t>ć</a:t>
            </a:r>
          </a:p>
          <a:p>
            <a:r>
              <a:rPr lang="sr-Latn-RS" dirty="0" smtClean="0">
                <a:solidFill>
                  <a:srgbClr val="92D050"/>
                </a:solidFill>
              </a:rPr>
              <a:t>Luka Krstić</a:t>
            </a:r>
          </a:p>
          <a:p>
            <a:r>
              <a:rPr lang="sr-Latn-RS" dirty="0" smtClean="0">
                <a:solidFill>
                  <a:srgbClr val="92D050"/>
                </a:solidFill>
              </a:rPr>
              <a:t>                       Nikola Tokić               VII4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ra\Desktop\Stripovi(engleski)\slika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819" y="0"/>
            <a:ext cx="94539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ra\Desktop\Stripovi(engleski)\slik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121" y="-214338"/>
            <a:ext cx="7695333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\Desktop\Stripovi(engleski)\slik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\Desktop\Stripovi(engleski)\sli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609" y="0"/>
            <a:ext cx="91886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\Desktop\Stripovi(engleski)\slika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93021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\Desktop\Stripovi(engleski)\slik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672" y="0"/>
            <a:ext cx="94937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\Desktop\Stripovi(engleski)\slik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707" y="285728"/>
            <a:ext cx="9227708" cy="6231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ra\Desktop\Stripovi(engleski)\slik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214338"/>
            <a:ext cx="7715304" cy="738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ra\Desktop\Stripovi(engleski)\slik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60" y="0"/>
            <a:ext cx="93518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ra\Desktop\Stripovi(engleski)\slika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9743"/>
            <a:ext cx="9144000" cy="729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11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ENVIRONMENTAL PROBLEMS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PROBLEMS</dc:title>
  <dc:creator>Mura</dc:creator>
  <cp:lastModifiedBy>Mura</cp:lastModifiedBy>
  <cp:revision>2</cp:revision>
  <dcterms:created xsi:type="dcterms:W3CDTF">2019-04-24T14:50:46Z</dcterms:created>
  <dcterms:modified xsi:type="dcterms:W3CDTF">2019-04-24T15:02:52Z</dcterms:modified>
</cp:coreProperties>
</file>